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20" r:id="rId2"/>
    <p:sldId id="522" r:id="rId3"/>
    <p:sldId id="525" r:id="rId4"/>
    <p:sldId id="524" r:id="rId5"/>
    <p:sldId id="523" r:id="rId6"/>
    <p:sldId id="467" r:id="rId7"/>
    <p:sldId id="256" r:id="rId8"/>
    <p:sldId id="262" r:id="rId9"/>
    <p:sldId id="266" r:id="rId10"/>
    <p:sldId id="269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BC64E-ADC9-4B3D-A880-306F360D9490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11ED0-C9CC-4056-959C-AB9D58BF9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8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97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2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65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18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89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2868-C185-4C63-9CD2-29CBB6E086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75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A6AC-A6AC-45E7-A37A-3B2A10CEC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15CA3-400D-4774-9F83-41889DFAD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281B8-93A8-4985-981D-191416E7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228C9-5A73-4C7A-8DFC-1641B28F0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97FFC-3E89-411B-A701-F210866E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4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F980-5BEE-4B1D-9CD8-BCEA41D5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F69A9-97F8-4B12-B4C0-C44204D6B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EEFBB-4019-4C1A-BA7A-17222603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808CC-345A-46CD-B8F3-8CDC5A25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471E5-7FCE-42BE-8A62-5AD1F62C9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1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6664-1B1D-499D-9690-4DF5D1E3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D5B1F-3216-482D-A6BF-0F0C37A6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81655-249B-4615-B5B9-6FCD0F99E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18E21-92BA-4C31-A3A4-681EDB61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EB0B0-2228-4E04-8884-140F3D2F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07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204D3-0BE4-4799-81FA-21100414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25855-0818-406C-B80A-4F42F4761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B8146-F582-4090-9925-E57D1FD12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508A1-DFC2-4A53-B173-BAC8F7CB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D690E-2947-4573-9DF3-94828F69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CFE3C-FB73-4E81-A045-18BD8F26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0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1398-7ED3-4AB6-B0F6-9BECE9FD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4EC46-1A75-48DB-AEC1-F18568DE8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0A244-235C-48B9-A2EF-0551BFA28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3169D-7748-4524-9210-75499BCBC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1B8B1-8CAC-4599-BA1F-F34B3B66A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9E611-7960-4E73-9E1B-972CD181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A7C1B8-552C-4693-B717-4F967835D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107D98-7F88-4410-B356-86803E78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07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AF9F-9547-4679-AC14-C0FC19C1B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50B804-96E0-40E8-882E-50032A7F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778143-ED8F-48CC-B8F6-8D2453302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DA634-598E-4DD3-BD86-C97E2DA45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7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8601A0-584C-47BB-A725-1C9680173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87EF0E-5F94-49CE-8B02-14370DA5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DE10E-CB96-49F5-9020-98F086B8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9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60F2-E4EA-4426-8D2D-5D89AB2D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6A57C-A1AC-4987-AC6F-FFB2C9595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87A1D-B9AF-47EB-9C47-147081A68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5A9BE3-A565-41F5-909F-61AABF197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FB6D6-5F33-4F0B-8BB4-97BA54D55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3E9A0-2AC6-4BE2-BA09-958AADD9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8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BCF53-5A86-4445-8725-D412B456D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72036-D013-429F-8354-B333C484C9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90114-9F3E-463D-A4DD-2AB6C9508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07F2B-0E99-4AA7-A118-9AC371108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45F22-396C-4DDB-8D06-70D13589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16A59-8816-4EA4-9D5E-F4AA3B23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D950-5480-452F-A480-51FEB5A5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32C4F-683E-42D3-80D4-D073938C5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9499E-3281-47D8-AF64-6A6CAD0A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69D45-C8D7-42B9-9F9B-FD422CB4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7545F-A38F-4821-AD93-27D03E5D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79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819B4B-776E-48B2-B26D-D2E524AAF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F97B4-8918-4A6E-8978-6F2E2792F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AE279-0B61-43C1-9BF0-7058B044A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D779-A3DE-42D9-A587-0DAFC3C13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96C80-EF1C-4A43-AFDC-D1D1BAFE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4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7C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35217E-6A1F-48F2-ADB1-4C41A148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3C542-CE80-489A-8338-E3C205BF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C5B47-F45E-4F22-BDDC-253A6122B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7D861-2F7F-4614-A6B8-2B279042C28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CD996-8AD8-4A6A-8C9B-9D77932D8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0046B-8FC6-4607-8685-5AC8C2EEC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BB753-2240-4BF9-821D-B98EFC65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338" y="2235200"/>
            <a:ext cx="10008524" cy="2387600"/>
          </a:xfrm>
        </p:spPr>
        <p:txBody>
          <a:bodyPr anchor="ctr">
            <a:normAutofit fontScale="90000"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Past New York State </a:t>
            </a:r>
            <a:br>
              <a:rPr lang="en-US" sz="7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Missing Children Poster Contest 1</a:t>
            </a:r>
            <a:r>
              <a:rPr lang="en-US" sz="7200" baseline="30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7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Place Winners</a:t>
            </a:r>
          </a:p>
        </p:txBody>
      </p:sp>
    </p:spTree>
    <p:extLst>
      <p:ext uri="{BB962C8B-B14F-4D97-AF65-F5344CB8AC3E}">
        <p14:creationId xmlns:p14="http://schemas.microsoft.com/office/powerpoint/2010/main" val="3793788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456" y="2235200"/>
            <a:ext cx="3015004" cy="2387600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XiaoQi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Chloe Yu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B374F3-7FF7-4AD3-9798-5143EB65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7564" y="285694"/>
            <a:ext cx="3816871" cy="62866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003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876" y="2235200"/>
            <a:ext cx="2401583" cy="2387600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Ayoub 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Alsaidi</a:t>
            </a:r>
            <a:endParaRPr lang="en-US" sz="40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B374F3-7FF7-4AD3-9798-5143EB65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7564" y="285694"/>
            <a:ext cx="3816871" cy="62866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130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876" y="2235200"/>
            <a:ext cx="2401583" cy="2387600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Rose Regula</a:t>
            </a:r>
          </a:p>
        </p:txBody>
      </p:sp>
      <p:pic>
        <p:nvPicPr>
          <p:cNvPr id="7" name="Picture 6" descr="A book with a picture of a person on it&#10;&#10;Description automatically generated with low confidence">
            <a:extLst>
              <a:ext uri="{FF2B5EF4-FFF2-40B4-BE49-F238E27FC236}">
                <a16:creationId xmlns:a16="http://schemas.microsoft.com/office/drawing/2014/main" id="{D7B374F3-7FF7-4AD3-9798-5143EB65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69" y="285694"/>
            <a:ext cx="3853862" cy="62866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8316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840" y="2235200"/>
            <a:ext cx="2859588" cy="2387600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Milani Rodriguez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7703A85-F8CF-4F68-A4E3-AB4321C0B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15" y="164237"/>
            <a:ext cx="4026370" cy="65295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431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EA6-38FC-4854-AA2A-C583574E1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158" y="2235200"/>
            <a:ext cx="2401583" cy="2387600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Ashley Rosario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254EF-4C8B-421A-AD93-A805139E9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517" y="942510"/>
            <a:ext cx="8206973" cy="49743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842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D5296F7-FD73-4AAE-8AD8-1C01CD112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084" y="2717305"/>
            <a:ext cx="2890841" cy="142339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2019</a:t>
            </a:r>
          </a:p>
          <a:p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Ella Jiang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DBF9E-591B-4CD6-8FA0-7CAE53BDB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91" y="941153"/>
            <a:ext cx="8152026" cy="49756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529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523C51-3936-493F-996F-4C0AC1477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6908" y="942510"/>
            <a:ext cx="8114385" cy="49743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86EE939-391F-4AA0-91C7-187A6AC145BD}"/>
              </a:ext>
            </a:extLst>
          </p:cNvPr>
          <p:cNvSpPr txBox="1">
            <a:spLocks/>
          </p:cNvSpPr>
          <p:nvPr/>
        </p:nvSpPr>
        <p:spPr>
          <a:xfrm>
            <a:off x="218114" y="2717305"/>
            <a:ext cx="2991811" cy="142339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2018</a:t>
            </a:r>
          </a:p>
          <a:p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Saranika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Chakraborty</a:t>
            </a:r>
          </a:p>
        </p:txBody>
      </p:sp>
    </p:spTree>
    <p:extLst>
      <p:ext uri="{BB962C8B-B14F-4D97-AF65-F5344CB8AC3E}">
        <p14:creationId xmlns:p14="http://schemas.microsoft.com/office/powerpoint/2010/main" val="2106756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292B9-D845-44C7-A286-2DA2A6E8C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430" y="942510"/>
            <a:ext cx="8215147" cy="49743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FF8310E-4332-436B-8B8A-88A1D2AE7881}"/>
              </a:ext>
            </a:extLst>
          </p:cNvPr>
          <p:cNvSpPr txBox="1">
            <a:spLocks/>
          </p:cNvSpPr>
          <p:nvPr/>
        </p:nvSpPr>
        <p:spPr>
          <a:xfrm>
            <a:off x="319084" y="2717305"/>
            <a:ext cx="2890841" cy="142339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2017</a:t>
            </a:r>
          </a:p>
          <a:p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Karen Lin</a:t>
            </a:r>
          </a:p>
        </p:txBody>
      </p:sp>
    </p:spTree>
    <p:extLst>
      <p:ext uri="{BB962C8B-B14F-4D97-AF65-F5344CB8AC3E}">
        <p14:creationId xmlns:p14="http://schemas.microsoft.com/office/powerpoint/2010/main" val="50727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52CF55-A87F-484B-B62C-0F805213D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430" y="941154"/>
            <a:ext cx="8215146" cy="4920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639EDDB-585E-4FDD-B9FF-62F0A3D84E39}"/>
              </a:ext>
            </a:extLst>
          </p:cNvPr>
          <p:cNvSpPr txBox="1">
            <a:spLocks/>
          </p:cNvSpPr>
          <p:nvPr/>
        </p:nvSpPr>
        <p:spPr>
          <a:xfrm>
            <a:off x="319084" y="2717305"/>
            <a:ext cx="2890841" cy="142339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2016</a:t>
            </a:r>
          </a:p>
          <a:p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Mia 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Larizzati</a:t>
            </a:r>
            <a:endParaRPr lang="en-US" sz="40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65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C8B602-8FCD-4315-9FCA-7CD42C1B0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8601" y="-671555"/>
            <a:ext cx="4970873" cy="82032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01396615-C1AA-498A-99DB-20AD9C60C19E}"/>
              </a:ext>
            </a:extLst>
          </p:cNvPr>
          <p:cNvSpPr txBox="1">
            <a:spLocks/>
          </p:cNvSpPr>
          <p:nvPr/>
        </p:nvSpPr>
        <p:spPr>
          <a:xfrm>
            <a:off x="319084" y="2717305"/>
            <a:ext cx="2890841" cy="142339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2015</a:t>
            </a:r>
          </a:p>
          <a:p>
            <a:r>
              <a:rPr lang="en-US" sz="40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Alena Weibel</a:t>
            </a:r>
          </a:p>
        </p:txBody>
      </p:sp>
    </p:spTree>
    <p:extLst>
      <p:ext uri="{BB962C8B-B14F-4D97-AF65-F5344CB8AC3E}">
        <p14:creationId xmlns:p14="http://schemas.microsoft.com/office/powerpoint/2010/main" val="94780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4549</TotalTime>
  <Words>54</Words>
  <Application>Microsoft Office PowerPoint</Application>
  <PresentationFormat>Widescreen</PresentationFormat>
  <Paragraphs>22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Past New York State  Missing Children Poster Contest 1st Place Winners</vt:lpstr>
      <vt:lpstr>2024 XiaoQi Chloe Yu</vt:lpstr>
      <vt:lpstr>2023 Ayoub Alsaidi</vt:lpstr>
      <vt:lpstr>2022 Rose Regula</vt:lpstr>
      <vt:lpstr>2021 Milani Rodriguez</vt:lpstr>
      <vt:lpstr>2020 Ashley Rosario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Timothy (DCJS)</dc:creator>
  <cp:lastModifiedBy>Conley, Kirstan (DCJS)</cp:lastModifiedBy>
  <cp:revision>31</cp:revision>
  <dcterms:created xsi:type="dcterms:W3CDTF">2020-05-12T15:06:21Z</dcterms:created>
  <dcterms:modified xsi:type="dcterms:W3CDTF">2025-03-17T15:29:16Z</dcterms:modified>
</cp:coreProperties>
</file>